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4" r:id="rId2"/>
    <p:sldId id="257" r:id="rId3"/>
    <p:sldId id="258" r:id="rId4"/>
    <p:sldId id="262" r:id="rId5"/>
    <p:sldId id="260" r:id="rId6"/>
    <p:sldId id="261" r:id="rId7"/>
    <p:sldId id="259" r:id="rId8"/>
    <p:sldId id="269" r:id="rId9"/>
    <p:sldId id="271" r:id="rId10"/>
    <p:sldId id="268" r:id="rId11"/>
    <p:sldId id="272" r:id="rId12"/>
    <p:sldId id="273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73194" autoAdjust="0"/>
  </p:normalViewPr>
  <p:slideViewPr>
    <p:cSldViewPr snapToGrid="0">
      <p:cViewPr varScale="1">
        <p:scale>
          <a:sx n="89" d="100"/>
          <a:sy n="89" d="100"/>
        </p:scale>
        <p:origin x="14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8AF6B-5DB9-48F1-A900-411822DD2F54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8483D-A07D-4805-BD9E-B775AE1ABF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096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TOTAL TIME [ 40 – 40 – 30 – 30 – 30 – 60 – 90 – 20 – 30 – 40 - 30 </a:t>
            </a:r>
            <a:r>
              <a:rPr lang="en-GB" smtClean="0"/>
              <a:t>&gt; 440s / 7.20min 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634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 smtClean="0"/>
              <a:t>ASSETS [ 20s ]</a:t>
            </a:r>
          </a:p>
          <a:p>
            <a:pPr marL="0" indent="0">
              <a:buFontTx/>
              <a:buNone/>
            </a:pPr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Blag about how sprites were made a little</a:t>
            </a:r>
          </a:p>
          <a:p>
            <a:pPr marL="171450" indent="-171450">
              <a:buFontTx/>
              <a:buChar char="-"/>
            </a:pPr>
            <a:endParaRPr lang="en-GB" dirty="0" smtClean="0"/>
          </a:p>
          <a:p>
            <a:pPr marL="171450" indent="-171450">
              <a:buFontTx/>
              <a:buChar char="-"/>
            </a:pPr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6 team</a:t>
            </a:r>
            <a:r>
              <a:rPr lang="en-GB" baseline="0" dirty="0" smtClean="0"/>
              <a:t> colours with each sprite being available in each team colour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932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CHALLENGES [ 40s ]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Learning</a:t>
            </a:r>
            <a:r>
              <a:rPr lang="en-GB" baseline="0" dirty="0" smtClean="0"/>
              <a:t> technologies we were not currently familiar with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Netty causing many</a:t>
            </a:r>
            <a:r>
              <a:rPr lang="en-GB" baseline="0" dirty="0" smtClean="0"/>
              <a:t> issues with random disconnects resulting in losing days worth of development time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Overly ambitious original idea and needed a more solid idea of what we would be delivering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Git committing files incorrectly and not using branches from the start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Eclipse causing plenty of </a:t>
            </a:r>
            <a:r>
              <a:rPr lang="en-GB" baseline="0" dirty="0" smtClean="0"/>
              <a:t>problems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Adding unit tests to the game proved to be difficult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913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DIFFERENTLY [ 30s ]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Better weekly plans, including correct use of sprints, sticking to soft deadlines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Implement a single feature at a time; JIRA issues too broad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Unit tests but difficult  for games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783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ORIGINS [ 40s</a:t>
            </a:r>
            <a:r>
              <a:rPr lang="en-GB" baseline="0" dirty="0" smtClean="0"/>
              <a:t> </a:t>
            </a:r>
            <a:r>
              <a:rPr lang="en-GB" dirty="0" smtClean="0"/>
              <a:t>]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Proposed variety of different genres we enjoyed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Voted on our top three favourite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Took inspiration from </a:t>
            </a:r>
            <a:r>
              <a:rPr lang="en-GB" baseline="0" dirty="0" err="1" smtClean="0"/>
              <a:t>Tiberium</a:t>
            </a:r>
            <a:r>
              <a:rPr lang="en-GB" baseline="0" dirty="0" smtClean="0"/>
              <a:t> Twilight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Top down possible under time constraints &amp; browser based new twist and spec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889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PROCESS [ 40s ]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Game plan – functional requirements (features)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Created development stories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Prioritise stories to create core game – turrets and tanks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Game was implemented a module at a time until we had a basic and reasonably stable engine</a:t>
            </a:r>
            <a:r>
              <a:rPr lang="en-GB" baseline="0" dirty="0" smtClean="0"/>
              <a:t> which we could expand upon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Testing of the game occurred through user acceptance testing. The game was tested after the addition of each feature. We tried to create a stable build each Friday for testing by Sam and Steve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569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WHY [ 30s ]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Core functionality</a:t>
            </a:r>
            <a:r>
              <a:rPr lang="en-GB" baseline="0" dirty="0" smtClean="0"/>
              <a:t> completed first so we had a stable basis to work on</a:t>
            </a:r>
            <a:endParaRPr lang="en-GB" dirty="0" smtClean="0"/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Used weekly Friday meetings to keep us on track and get external opinion on our progress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Automating game testing was very difficult and we found it more productive to use user acceptance testing to both locate bugs and balance gameplay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956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TECHNOLOGIES [ 50s ]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State the main technologies used in the project and say where they were used/what they were used for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Mention extra detail for each of the above technologies, notably: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Netty : Socket IO implementation</a:t>
            </a:r>
          </a:p>
          <a:p>
            <a:pPr marL="628650" lvl="1" indent="-171450">
              <a:buFontTx/>
              <a:buChar char="-"/>
            </a:pPr>
            <a:r>
              <a:rPr lang="en-GB" baseline="0" dirty="0" err="1" smtClean="0"/>
              <a:t>Phaser</a:t>
            </a:r>
            <a:r>
              <a:rPr lang="en-GB" baseline="0" dirty="0" smtClean="0"/>
              <a:t> : JavaScript game engine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GIMP 2.8 : Creating images/sprites/animations</a:t>
            </a:r>
          </a:p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152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WHY [ 30s ]</a:t>
            </a:r>
          </a:p>
          <a:p>
            <a:endParaRPr lang="en-GB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Software transferrable skills to client projects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Phaser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pixi</a:t>
            </a:r>
            <a:r>
              <a:rPr lang="en-GB" baseline="0" dirty="0" smtClean="0"/>
              <a:t> powered – supports </a:t>
            </a:r>
            <a:r>
              <a:rPr lang="en-GB" baseline="0" dirty="0" err="1" smtClean="0"/>
              <a:t>webGL</a:t>
            </a:r>
            <a:r>
              <a:rPr lang="en-GB" baseline="0" dirty="0" smtClean="0"/>
              <a:t> and canvas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Languages chosen to gain broader experience</a:t>
            </a:r>
            <a:endParaRPr lang="en-GB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364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DIARY 1 [ 60s ]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Week 1 :</a:t>
            </a:r>
          </a:p>
          <a:p>
            <a:pPr marL="628650" lvl="1" indent="-171450">
              <a:buFontTx/>
              <a:buChar char="-"/>
            </a:pPr>
            <a:r>
              <a:rPr lang="en-GB" dirty="0" smtClean="0"/>
              <a:t>Brainstorm</a:t>
            </a:r>
            <a:r>
              <a:rPr lang="en-GB" baseline="0" dirty="0" smtClean="0"/>
              <a:t> ideas for the game / approach the development </a:t>
            </a:r>
          </a:p>
          <a:p>
            <a:pPr marL="628650" lvl="1" indent="-171450">
              <a:buFontTx/>
              <a:buChar char="-"/>
            </a:pPr>
            <a:r>
              <a:rPr lang="en-GB" dirty="0" err="1" smtClean="0"/>
              <a:t>PoC</a:t>
            </a:r>
            <a:r>
              <a:rPr lang="en-GB" baseline="0" dirty="0" smtClean="0"/>
              <a:t> for various technologies (REST, Java-Tomcat, Angular, MySQL)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Server skeleton constructed</a:t>
            </a:r>
          </a:p>
          <a:p>
            <a:pPr marL="628650" lvl="1" indent="-171450">
              <a:buFontTx/>
              <a:buChar char="-"/>
            </a:pPr>
            <a:endParaRPr lang="en-GB" baseline="0" dirty="0" smtClean="0"/>
          </a:p>
          <a:p>
            <a:pPr marL="171450" lvl="0" indent="-171450">
              <a:buFontTx/>
              <a:buChar char="-"/>
            </a:pPr>
            <a:r>
              <a:rPr lang="en-GB" baseline="0" dirty="0" smtClean="0"/>
              <a:t>Week 2 :</a:t>
            </a:r>
          </a:p>
          <a:p>
            <a:pPr marL="628650" lvl="1" indent="-171450">
              <a:buFontTx/>
              <a:buChar char="-"/>
            </a:pPr>
            <a:r>
              <a:rPr lang="en-GB" baseline="0" dirty="0" err="1" smtClean="0"/>
              <a:t>PoC</a:t>
            </a:r>
            <a:r>
              <a:rPr lang="en-GB" baseline="0" dirty="0" smtClean="0"/>
              <a:t> for </a:t>
            </a:r>
            <a:r>
              <a:rPr lang="en-GB" baseline="0" dirty="0" err="1" smtClean="0"/>
              <a:t>Phaser</a:t>
            </a:r>
            <a:r>
              <a:rPr lang="en-GB" baseline="0" dirty="0" smtClean="0"/>
              <a:t> game engine (Turrets)</a:t>
            </a:r>
          </a:p>
          <a:p>
            <a:pPr marL="628650" lvl="1" indent="-171450">
              <a:buFontTx/>
              <a:buChar char="-"/>
            </a:pPr>
            <a:r>
              <a:rPr lang="en-GB" dirty="0" smtClean="0"/>
              <a:t>UX design for web</a:t>
            </a:r>
            <a:r>
              <a:rPr lang="en-GB" baseline="0" dirty="0" smtClean="0"/>
              <a:t> application 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Work on Login, Registration &amp; Server Lobby</a:t>
            </a:r>
          </a:p>
          <a:p>
            <a:pPr marL="628650" lvl="1" indent="-171450">
              <a:buFontTx/>
              <a:buChar char="-"/>
            </a:pPr>
            <a:endParaRPr lang="en-GB" baseline="0" dirty="0" smtClean="0"/>
          </a:p>
          <a:p>
            <a:pPr marL="171450" lvl="0" indent="-171450">
              <a:buFontTx/>
              <a:buChar char="-"/>
            </a:pPr>
            <a:r>
              <a:rPr lang="en-GB" baseline="0" dirty="0" smtClean="0"/>
              <a:t>Week 3 :</a:t>
            </a:r>
            <a:endParaRPr lang="en-GB" dirty="0" smtClean="0"/>
          </a:p>
          <a:p>
            <a:pPr marL="628650" lvl="1" indent="-171450">
              <a:buFontTx/>
              <a:buChar char="-"/>
            </a:pPr>
            <a:r>
              <a:rPr lang="en-GB" dirty="0" smtClean="0"/>
              <a:t>UI designed</a:t>
            </a:r>
            <a:r>
              <a:rPr lang="en-GB" baseline="0" dirty="0" smtClean="0"/>
              <a:t> and implemented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Implemented server skeleton &amp; socket framework</a:t>
            </a:r>
          </a:p>
          <a:p>
            <a:pPr marL="628650" lvl="1" indent="-171450">
              <a:buFontTx/>
              <a:buChar char="-"/>
            </a:pPr>
            <a:r>
              <a:rPr lang="en-GB" dirty="0" smtClean="0"/>
              <a:t>W</a:t>
            </a:r>
            <a:r>
              <a:rPr lang="en-GB" baseline="0" dirty="0" smtClean="0"/>
              <a:t>ork on Game Lobby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482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DIARY 2 [ 90s ]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Week 4 :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Implemented path finding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Engine working cross computers / browsers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Concluding game lobby and server lobby</a:t>
            </a:r>
          </a:p>
          <a:p>
            <a:pPr marL="628650" lvl="1" indent="-171450">
              <a:buFontTx/>
              <a:buChar char="-"/>
            </a:pPr>
            <a:endParaRPr lang="en-GB" baseline="0" dirty="0" smtClean="0"/>
          </a:p>
          <a:p>
            <a:pPr marL="171450" lvl="0" indent="-171450">
              <a:buFontTx/>
              <a:buChar char="-"/>
            </a:pPr>
            <a:r>
              <a:rPr lang="en-GB" baseline="0" dirty="0" smtClean="0"/>
              <a:t>Week 5 :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Socket code to single unit (help reduce socket disconnections)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Created two and four player maps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Implemented HUD, target tracking, damage calculations, tank hub</a:t>
            </a:r>
          </a:p>
          <a:p>
            <a:pPr marL="628650" lvl="1" indent="-171450">
              <a:buFontTx/>
              <a:buChar char="-"/>
            </a:pPr>
            <a:endParaRPr lang="en-GB" baseline="0" dirty="0" smtClean="0"/>
          </a:p>
          <a:p>
            <a:pPr marL="171450" lvl="0" indent="-171450">
              <a:buFontTx/>
              <a:buChar char="-"/>
            </a:pPr>
            <a:r>
              <a:rPr lang="en-GB" baseline="0" dirty="0" smtClean="0"/>
              <a:t>Week 6 :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Game balancing</a:t>
            </a:r>
            <a:endParaRPr lang="en-GB" dirty="0" smtClean="0"/>
          </a:p>
          <a:p>
            <a:pPr marL="628650" lvl="1" indent="-171450">
              <a:buFontTx/>
              <a:buChar char="-"/>
            </a:pPr>
            <a:r>
              <a:rPr lang="en-GB" dirty="0" smtClean="0"/>
              <a:t>Implemented</a:t>
            </a:r>
            <a:r>
              <a:rPr lang="en-GB" baseline="0" dirty="0" smtClean="0"/>
              <a:t> fog of war, movement formation, map navigation, autofire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Extra four player map added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Bug fixes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419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SCALABILITY [ 30s ]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Project scalability</a:t>
            </a:r>
            <a:r>
              <a:rPr lang="en-GB" baseline="0" dirty="0" smtClean="0"/>
              <a:t> was a large consideration during many development decisions for the engine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Addition of new units/buildings/defences is very quick requiring a couple of additions to the constants file on server and client side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Gave us good practice in creating software which may be expanded upon at a later time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64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966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54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54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5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349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739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665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99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215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29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56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33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22" y="3044"/>
            <a:ext cx="12197419" cy="685495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486295" y="3736723"/>
            <a:ext cx="9144000" cy="1301620"/>
          </a:xfrm>
        </p:spPr>
        <p:txBody>
          <a:bodyPr/>
          <a:lstStyle/>
          <a:p>
            <a:pPr lvl="0"/>
            <a:r>
              <a:rPr lang="en-GB" sz="3200" i="1" dirty="0">
                <a:solidFill>
                  <a:srgbClr val="7F7F7F"/>
                </a:solidFill>
              </a:rPr>
              <a:t>Majaro – Matt, James, Rob</a:t>
            </a:r>
          </a:p>
        </p:txBody>
      </p:sp>
      <p:grpSp>
        <p:nvGrpSpPr>
          <p:cNvPr id="4" name="Group 19"/>
          <p:cNvGrpSpPr/>
          <p:nvPr/>
        </p:nvGrpSpPr>
        <p:grpSpPr>
          <a:xfrm>
            <a:off x="557125" y="2210251"/>
            <a:ext cx="11072323" cy="1745937"/>
            <a:chOff x="557125" y="2210251"/>
            <a:chExt cx="11072323" cy="1745937"/>
          </a:xfrm>
        </p:grpSpPr>
        <p:pic>
          <p:nvPicPr>
            <p:cNvPr id="5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125" y="2379790"/>
              <a:ext cx="1143000" cy="125104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3239" y="2401342"/>
              <a:ext cx="810002" cy="125344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2615" y="2393643"/>
              <a:ext cx="1223768" cy="125941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8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96881" y="2391146"/>
              <a:ext cx="1194316" cy="125344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37046" y="2766846"/>
              <a:ext cx="985933" cy="51300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" name="Picture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15116" y="2398791"/>
              <a:ext cx="1746741" cy="125104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1" name="Picture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84750" y="2379790"/>
              <a:ext cx="1545957" cy="157638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2" name="Picture 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87583" y="2359435"/>
              <a:ext cx="1292129" cy="132976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3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52888" y="2210251"/>
              <a:ext cx="1776560" cy="1745937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6537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7800" y="365125"/>
            <a:ext cx="8636000" cy="1325563"/>
          </a:xfrm>
        </p:spPr>
        <p:txBody>
          <a:bodyPr/>
          <a:lstStyle/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Assets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0600" y="1825625"/>
            <a:ext cx="7823200" cy="4351338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Created using GIMP 2.8</a:t>
            </a: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Original sprite designs</a:t>
            </a:r>
          </a:p>
          <a:p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591"/>
          <a:stretch/>
        </p:blipFill>
        <p:spPr>
          <a:xfrm>
            <a:off x="-12700" y="0"/>
            <a:ext cx="3804857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82271" y="1526857"/>
            <a:ext cx="1521714" cy="2282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78" y="3713035"/>
            <a:ext cx="2857500" cy="285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657" y="4130611"/>
            <a:ext cx="1682370" cy="168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2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073900" cy="4613275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 new technologies</a:t>
            </a:r>
          </a:p>
          <a:p>
            <a:pPr lvl="1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Netty sockets and its quirks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Random disconnects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cost lots of development time</a:t>
            </a:r>
          </a:p>
          <a:p>
            <a:pPr lvl="1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management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Overly ambitious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 solid idea of exactly what features we would deliver (up in the air)</a:t>
            </a:r>
          </a:p>
          <a:p>
            <a:pPr lvl="1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Software Issues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Git not utilised as well as it could have been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Eclipse. Just Eclipse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lvl="1"/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Unit testing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50" y="2638425"/>
            <a:ext cx="47053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2195"/>
          <a:stretch/>
        </p:blipFill>
        <p:spPr>
          <a:xfrm>
            <a:off x="0" y="3760219"/>
            <a:ext cx="6515100" cy="30977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would we do differently?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0" y="5905500"/>
            <a:ext cx="1676400" cy="16764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825625"/>
            <a:ext cx="9861223" cy="27275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a different IDE (out of the hundreds available…)</a:t>
            </a:r>
          </a:p>
          <a:p>
            <a:pPr lvl="1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More thorough weekly plans</a:t>
            </a:r>
          </a:p>
          <a:p>
            <a:pPr lvl="1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Implement a single feature at a time</a:t>
            </a:r>
          </a:p>
          <a:p>
            <a:pPr lvl="1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Unit Tests</a:t>
            </a:r>
          </a:p>
          <a:p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23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Any 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314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5860" r="20382"/>
          <a:stretch/>
        </p:blipFill>
        <p:spPr>
          <a:xfrm>
            <a:off x="6398135" y="-7620"/>
            <a:ext cx="5793865" cy="3522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Origins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7576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Considered genres;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Reaction (Mario Party)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Simulation (Sims)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Board Games (Risk) 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RTS (Age of Empires)</a:t>
            </a:r>
          </a:p>
          <a:p>
            <a:pPr lvl="1"/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Agreed on an RTS Genre taking inspiration from Command &amp; Conquer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Tiberium Twilight</a:t>
            </a:r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Resultantly we felt by being browser-based for accessibility and by implementing a full top-down implementation our game was unique. </a:t>
            </a:r>
          </a:p>
          <a:p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73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6435" b="8992"/>
          <a:stretch/>
        </p:blipFill>
        <p:spPr>
          <a:xfrm>
            <a:off x="8175625" y="1076074"/>
            <a:ext cx="4029075" cy="5781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Strategy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Created feature plan for the game</a:t>
            </a:r>
          </a:p>
          <a:p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Tailored the plan for scalability</a:t>
            </a:r>
          </a:p>
          <a:p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Fundamentals implemented first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Once stable extra features were added</a:t>
            </a:r>
          </a:p>
          <a:p>
            <a:pPr lvl="1"/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Testing occurred semi-regularly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 tested on implementation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Sam and Steve tested ‘stable’ builds on Fridays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Alpha testing was done by friendly office testers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591" b="50387"/>
          <a:stretch/>
        </p:blipFill>
        <p:spPr>
          <a:xfrm>
            <a:off x="-12701" y="4252662"/>
            <a:ext cx="7362825" cy="261803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Strategy </a:t>
            </a:r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Rationale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Core functionality completed first to assure a stable functioning game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Weekly Friday meetings allowed us to stay on track and judge progress</a:t>
            </a:r>
          </a:p>
          <a:p>
            <a:pPr lvl="1"/>
            <a:endParaRPr lang="en-GB" dirty="0"/>
          </a:p>
          <a:p>
            <a:r>
              <a:rPr lang="en-GB" dirty="0" smtClean="0"/>
              <a:t>Regular testing helped us locate and fix bugs as soon as they occurred</a:t>
            </a:r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914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5" y="561975"/>
            <a:ext cx="9286875" cy="6296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Technologies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Backend Server:</a:t>
            </a:r>
          </a:p>
          <a:p>
            <a:pPr lvl="1"/>
            <a:r>
              <a:rPr lang="en-GB" dirty="0" smtClean="0"/>
              <a:t>Java, Netty, REST Easy, MySQL</a:t>
            </a:r>
          </a:p>
          <a:p>
            <a:pPr lvl="1"/>
            <a:endParaRPr lang="en-GB" dirty="0"/>
          </a:p>
          <a:p>
            <a:r>
              <a:rPr lang="en-GB" dirty="0" smtClean="0"/>
              <a:t>Frontend Client:</a:t>
            </a:r>
          </a:p>
          <a:p>
            <a:pPr lvl="1"/>
            <a:r>
              <a:rPr lang="en-GB" dirty="0" smtClean="0"/>
              <a:t>Angular, </a:t>
            </a:r>
            <a:r>
              <a:rPr lang="en-GB" dirty="0" err="1" smtClean="0"/>
              <a:t>Phaser</a:t>
            </a:r>
            <a:r>
              <a:rPr lang="en-GB" dirty="0" smtClean="0"/>
              <a:t>, </a:t>
            </a:r>
            <a:r>
              <a:rPr lang="en-GB" dirty="0" err="1" smtClean="0"/>
              <a:t>SocketIO</a:t>
            </a:r>
            <a:r>
              <a:rPr lang="en-GB" dirty="0" smtClean="0"/>
              <a:t>, HTML5, CSS3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Other:</a:t>
            </a:r>
          </a:p>
          <a:p>
            <a:pPr lvl="1"/>
            <a:r>
              <a:rPr lang="en-GB" dirty="0" smtClean="0"/>
              <a:t>GIMP 2.8, Git, JIRA, Eclipse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25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</a:t>
            </a:r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Rationale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Chose relevant technologies usable beyond the project</a:t>
            </a:r>
          </a:p>
          <a:p>
            <a:pPr lvl="1"/>
            <a:r>
              <a:rPr lang="en-GB" dirty="0" smtClean="0"/>
              <a:t>Java Server, Angular Client, MySQL Database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Phaser.js used for client game engine</a:t>
            </a:r>
          </a:p>
          <a:p>
            <a:pPr lvl="1"/>
            <a:endParaRPr lang="en-GB" dirty="0"/>
          </a:p>
          <a:p>
            <a:r>
              <a:rPr lang="en-GB" dirty="0" smtClean="0"/>
              <a:t>Technology chosen for a more comprehensive learning experience</a:t>
            </a:r>
            <a:endParaRPr lang="en-GB" dirty="0"/>
          </a:p>
        </p:txBody>
      </p:sp>
      <p:grpSp>
        <p:nvGrpSpPr>
          <p:cNvPr id="14" name="Group 13"/>
          <p:cNvGrpSpPr/>
          <p:nvPr/>
        </p:nvGrpSpPr>
        <p:grpSpPr>
          <a:xfrm>
            <a:off x="-12700" y="3616325"/>
            <a:ext cx="12217401" cy="3254375"/>
            <a:chOff x="-12700" y="3616325"/>
            <a:chExt cx="12217401" cy="32543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00" y="5429250"/>
              <a:ext cx="12058650" cy="142875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14516" b="30837"/>
            <a:stretch/>
          </p:blipFill>
          <p:spPr>
            <a:xfrm>
              <a:off x="-12700" y="3616325"/>
              <a:ext cx="4038600" cy="32543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10601" y="4179205"/>
              <a:ext cx="3594100" cy="2678795"/>
            </a:xfrm>
            <a:prstGeom prst="rect">
              <a:avLst/>
            </a:prstGeom>
          </p:spPr>
        </p:pic>
      </p:grpSp>
      <p:sp>
        <p:nvSpPr>
          <p:cNvPr id="11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78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6735"/>
          <a:stretch/>
        </p:blipFill>
        <p:spPr>
          <a:xfrm>
            <a:off x="4200525" y="4295775"/>
            <a:ext cx="7991475" cy="2714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Progress Diary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21900" cy="4351338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Week 1 :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Brainstorming,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Technology </a:t>
            </a:r>
            <a:r>
              <a:rPr lang="en-GB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PoCs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Game engine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research</a:t>
            </a:r>
          </a:p>
          <a:p>
            <a:pPr lvl="1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Week 2 :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Game Engine </a:t>
            </a:r>
            <a:r>
              <a:rPr lang="en-GB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PoC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UX web application design, </a:t>
            </a:r>
            <a:r>
              <a:rPr lang="en-GB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Clientside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turrets, Work on Login, Registration &amp;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Server List</a:t>
            </a:r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Week 3 :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Further UI design, Socket &amp;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server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engine constructed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Game Lobby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9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Progress Diary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lvl="1"/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A* path finding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cross computer game sync,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further game lobby &amp; server list work</a:t>
            </a:r>
          </a:p>
          <a:p>
            <a:pPr lvl="1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lvl="1"/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Socket implementation changed, further maps created,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Implemented; HUD, target selection, damage calculation and tank hub building</a:t>
            </a:r>
          </a:p>
          <a:p>
            <a:pPr lvl="1"/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Week 6 :</a:t>
            </a:r>
          </a:p>
          <a:p>
            <a:pPr lvl="1"/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Game balancing, added extra map, bug fixes (clearly not enough), Implemented; unit formations, map navigation, autofire, build radius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26735"/>
          <a:stretch/>
        </p:blipFill>
        <p:spPr>
          <a:xfrm>
            <a:off x="4200525" y="4295775"/>
            <a:ext cx="79914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Scalability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Large consideration during engine design</a:t>
            </a:r>
          </a:p>
          <a:p>
            <a:pPr lvl="1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Addition of new game items is quick and easy requiring few changes</a:t>
            </a:r>
          </a:p>
          <a:p>
            <a:pPr lvl="1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Good practice for creating modular and extensible</a:t>
            </a:r>
          </a:p>
          <a:p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-12700" y="3616325"/>
            <a:ext cx="12217401" cy="3254375"/>
            <a:chOff x="-12700" y="3616325"/>
            <a:chExt cx="12217401" cy="32543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00" y="5429250"/>
              <a:ext cx="12058650" cy="142875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14516" b="30837"/>
            <a:stretch/>
          </p:blipFill>
          <p:spPr>
            <a:xfrm>
              <a:off x="-12700" y="3616325"/>
              <a:ext cx="4038600" cy="32543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10601" y="4179205"/>
              <a:ext cx="3594100" cy="267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1090</Words>
  <Application>Microsoft Office PowerPoint</Application>
  <PresentationFormat>Widescreen</PresentationFormat>
  <Paragraphs>219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Game Origins</vt:lpstr>
      <vt:lpstr>Project Strategy</vt:lpstr>
      <vt:lpstr>Project Strategy Rationale</vt:lpstr>
      <vt:lpstr>Key Technologies</vt:lpstr>
      <vt:lpstr>Technology Rationale</vt:lpstr>
      <vt:lpstr>Project Progress Diary</vt:lpstr>
      <vt:lpstr>Project Progress Diary</vt:lpstr>
      <vt:lpstr>Scalability</vt:lpstr>
      <vt:lpstr>Creating Assets</vt:lpstr>
      <vt:lpstr>Challenges</vt:lpstr>
      <vt:lpstr>What would we do differently?</vt:lpstr>
      <vt:lpstr>Any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Grid Wars</dc:title>
  <dc:creator>Matthew Webber</dc:creator>
  <cp:lastModifiedBy>Matthew Webber</cp:lastModifiedBy>
  <cp:revision>93</cp:revision>
  <dcterms:created xsi:type="dcterms:W3CDTF">2015-10-07T08:43:44Z</dcterms:created>
  <dcterms:modified xsi:type="dcterms:W3CDTF">2015-10-09T13:34:06Z</dcterms:modified>
</cp:coreProperties>
</file>